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8" r:id="rId5"/>
    <p:sldId id="260" r:id="rId6"/>
    <p:sldId id="262" r:id="rId7"/>
    <p:sldId id="263" r:id="rId8"/>
    <p:sldId id="265" r:id="rId9"/>
    <p:sldId id="264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5" autoAdjust="0"/>
    <p:restoredTop sz="94683"/>
  </p:normalViewPr>
  <p:slideViewPr>
    <p:cSldViewPr snapToGrid="0">
      <p:cViewPr varScale="1">
        <p:scale>
          <a:sx n="102" d="100"/>
          <a:sy n="102" d="100"/>
        </p:scale>
        <p:origin x="1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2D562-DBB7-CEE8-5889-73C6A675A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88445C-4D48-A975-4610-176C3561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456C02-34F1-843E-0164-51BA5B991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0B1E7-3EEC-B99F-46C5-6D2D0E39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E80084-4EA2-7F06-C6E3-BF627053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9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8F638-F58D-EA30-7F07-5191B52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94D921-1BD0-AAC3-22B0-7C369CE59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593458-2D94-CE58-65EB-FE66B74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766FD3-1855-15F2-68EE-3EBF8D81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727C7E-C92D-5BF0-8EB8-8306B99B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55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6B167E-3884-1763-BA22-D8E6DAB8F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6932D3-8985-D45D-AD38-66791ECC5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B38D1-710C-B621-FBDA-9542FC3C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3D632-8D14-63ED-B167-ADB27F94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6F1D1-C3F3-4BE2-4556-B7BCD192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47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F5669-EF24-F627-62C3-1A20854B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9F470-E59E-BABC-E9D9-74AE4928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C108C-528D-128C-8C13-A19F9E11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6FC343-C85E-0F07-7933-89CD3388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8F6814-2BBD-D4A4-ADC0-6108BDB5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32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EB8D6-160B-6541-773A-4190ED2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44071-6441-3E09-0A98-18B731D93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117F83-0683-29BB-13C7-C1B67FAF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B0D05D-9FD3-E059-A271-F1E292F9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50AB9-1DE9-E7A3-A681-01B6E526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3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981C1-1CBB-8EE7-A0B3-F36CA0CB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10FE4-CA55-237A-66DE-7A8BF00E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2A9577-A56F-9DE4-C64A-9EDB670C1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D84E88-8E68-C346-EEC7-5174AFCE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B1924-FFA2-D571-9D70-06AE7102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8D47C9-885E-5A70-05C0-6ACFC537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98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81C8A-3857-0CC7-63B6-FC4B8097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90C9B1-A076-1DF1-B68D-C510999F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A6D655-73B4-E9E9-2869-3313443F6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9CECA5-B973-F21C-5CA9-D2C6D0E6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C9A416-569B-51FC-5196-531D63E70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A966B4-7C15-9084-B441-A5E18D0B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7783BC-47AF-C4F7-6979-478A4BE2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B50756-7FA6-12E2-FC6D-22C104B3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4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DB3D8-669C-8D72-9045-5428A943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AB4AC0-9212-7780-8FCD-E8AA21E0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057E51-B576-3AD2-0A9D-6CC84D0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688E8F-0A75-A83C-895F-CDAD87B9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28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412265-58E4-AC27-9223-8A34BF7D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5EBB68E-D943-371E-0314-6E199875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3078B1-5EFF-73B9-BC6B-3116C4E9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21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269C2-ADEF-62F0-0637-6B8E1D60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0453DA-BC50-6B7C-2928-E4FDBC61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887C5-1DEB-C9C1-36C8-232969B7C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ACB34-B120-157B-44C0-B7801C4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2DC0C-7DFE-D848-F6C2-47ADC7570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35AEE8-93A0-9628-C6BD-37B80840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5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2C087-E743-CF84-7618-15C3C74C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DA4EBD-6D72-ED0C-9020-A8CF9C5A0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559262-E695-84B6-DDBE-B8BCEB143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9B58F-5912-5D35-F8E8-36043609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F72842-03D7-E912-F5B1-6B0DAED1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C0B01-CECB-2FAB-8508-10F4F4B7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8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30593-13FD-5E2B-C54F-C3CEAA43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5FA020-EA73-1F9D-E944-D026C5BF7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94D7B-FE6A-26BB-945C-DB0698E25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3EFE3-C0BF-F346-ABAC-843C085E3BA2}" type="datetimeFigureOut">
              <a:rPr lang="ru-RU" smtClean="0"/>
              <a:t>24.12.2024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53002-262F-31B3-98DE-4297493D7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3CBA9-DB2D-D607-9A3F-430989C1E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24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235CD-A6D5-ED72-962E-2D190A85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654" y="0"/>
            <a:ext cx="11106614" cy="6857999"/>
          </a:xfrm>
        </p:spPr>
        <p:txBody>
          <a:bodyPr>
            <a:noAutofit/>
          </a:bodyPr>
          <a:lstStyle/>
          <a:p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ГОСУДАРСТВЕННЫЙ ТЕХНИЧЕСКИЙ УНИВЕРСИТЕТ ИМ. Н.Э. БАУМАНА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ПРОЕКТИРОВАНИЕ И ТЕХНОЛОГИЯ ПРОИЗВОДСТВА ЭЛЕКТРОННОЙ АППАРАТУРЫ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Отчет о выполнении 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урсовой работы на тему: 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Разработка, моделирование и экспериментальные исследования перестраиваемого генератора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прямоугольных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импульсов»</a:t>
            </a:r>
            <a:b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группы ИУ4-52Б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Наумов И.К.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 д.т.н., профессор каф. ИУ-4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Семенцов </a:t>
            </a:r>
            <a:r>
              <a:rPr lang="ru-RU" sz="16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 г.</a:t>
            </a:r>
            <a:endParaRPr lang="ru-RU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6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17" y="-32111"/>
            <a:ext cx="9147266" cy="7068342"/>
          </a:xfrm>
        </p:spPr>
      </p:pic>
    </p:spTree>
    <p:extLst>
      <p:ext uri="{BB962C8B-B14F-4D97-AF65-F5344CB8AC3E}">
        <p14:creationId xmlns:p14="http://schemas.microsoft.com/office/powerpoint/2010/main" val="44912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0B0E03E-2704-FD37-B85B-9F6011A6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03" y="0"/>
            <a:ext cx="970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4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B9EF-81DC-7DF9-1887-C796F4CE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6FE565-6DBE-99C8-0ECC-B8D9D56C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03" y="0"/>
            <a:ext cx="970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755330"/>
            <a:ext cx="11597640" cy="54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BDDD-8FF0-452C-25D6-60E6FE90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7" y="0"/>
            <a:ext cx="9698223" cy="6858000"/>
          </a:xfrm>
        </p:spPr>
      </p:pic>
    </p:spTree>
    <p:extLst>
      <p:ext uri="{BB962C8B-B14F-4D97-AF65-F5344CB8AC3E}">
        <p14:creationId xmlns:p14="http://schemas.microsoft.com/office/powerpoint/2010/main" val="246060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9609-7C0F-9A8B-DFB9-07474CDB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2CACBDC-857F-1D48-DCDA-87E0CF20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1895" t="1587" r="245" b="1587"/>
          <a:stretch/>
        </p:blipFill>
        <p:spPr>
          <a:xfrm>
            <a:off x="1436915" y="108857"/>
            <a:ext cx="9478012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8121-12AC-6347-8947-0D87492F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FFB0A8-DD0F-67D6-FC89-AC7A5768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 rotWithShape="1">
          <a:blip r:embed="rId2"/>
          <a:srcRect l="1861" t="1714" r="531" b="1714"/>
          <a:stretch/>
        </p:blipFill>
        <p:spPr>
          <a:xfrm>
            <a:off x="1419496" y="117566"/>
            <a:ext cx="9482183" cy="66228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46800" y="2169160"/>
            <a:ext cx="119888" cy="4615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5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6428-8041-78C3-8233-ABEA36F5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8F3ABFD-59E2-1268-897D-28BD0BD2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67" y="0"/>
            <a:ext cx="9693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5F8A7-7BD3-944C-FA26-1CD75EBC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6F4DD12-1785-6806-8B8A-60DCDCEA4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17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20DF19-C5FB-3741-B837-05641D65D9AD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101</Words>
  <Application>Microsoft Macintosh PowerPoint</Application>
  <PresentationFormat>Широкоэкранный</PresentationFormat>
  <Paragraphs>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 МИНИСТЕРСТВО НАУКИ И ВЫСШЕГО ОБРАЗОВАНИЯ РОССИЙСКОЙ ФЕДЕРАЦИИ МОСКОВСКИЙ ГОСУДАРСТВЕННЫЙ ТЕХНИЧЕСКИЙ УНИВЕРСИТЕТ ИМ. Н.Э. БАУМАНА КАФЕДРА ПРОЕКТИРОВАНИЕ И ТЕХНОЛОГИЯ ПРОИЗВОДСТВА ЭЛЕКТРОННОЙ АППАРАТУРЫ       Отчет о выполнении курсовой работы на тему: «Разработка, моделирование и экспериментальные исследования перестраиваемого генератора прямоугольных импульсов»       Выполнил: студент группы ИУ4-52Б Наумов И.К. Проверил: д.т.н., профессор каф. ИУ-4 Семенцов С.Г.    Москва, 2024 г.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МИНИСТЕРСТВО НАУКИ И ВЫСШЕГО ОБРАЗОВАНИЯ РОССИЙСКОЙ ФЕДЕРАЦИИ МОСКОВСКИЙ ГОСУДАРСТВЕННЫЙ ТЕХНИЧЕСКИЙ УНИВЕРСИТЕТ ИМ. Н.Э. БАУМАНА КАФЕДРА ПРОЕКТИРОВАНИЕ И ТЕХНОЛОГИЯ ПРОИЗВОДСТВА ЭЛЕКТРОННОЙ АППАРАТУРЫ       Отчет о выполнении курсовой работы по предмету: «Электроника и микроэлектроника» на тему: «Разработка, моделирование и экспериментальные исследования перестраиваемого генератора прямоугольных импульсов»       Выполнил: студент группы ИУ4-52Б Наумов И.К. Проверил: д.т.н., профессор каф. ИУ-4 Семенцов С.Г.    Москва, 2024 г.</dc:title>
  <dc:creator>Иван</dc:creator>
  <cp:lastModifiedBy>Иван</cp:lastModifiedBy>
  <cp:revision>24</cp:revision>
  <dcterms:created xsi:type="dcterms:W3CDTF">2024-11-13T19:43:27Z</dcterms:created>
  <dcterms:modified xsi:type="dcterms:W3CDTF">2024-12-24T19:28:26Z</dcterms:modified>
</cp:coreProperties>
</file>